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2089-A9BE-4068-A15A-B37210533B5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CFDC-5F91-4EBA-A431-63FBEEEA2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9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2089-A9BE-4068-A15A-B37210533B5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CFDC-5F91-4EBA-A431-63FBEEEA2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2089-A9BE-4068-A15A-B37210533B5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CFDC-5F91-4EBA-A431-63FBEEEA2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0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2089-A9BE-4068-A15A-B37210533B5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CFDC-5F91-4EBA-A431-63FBEEEA2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5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2089-A9BE-4068-A15A-B37210533B5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CFDC-5F91-4EBA-A431-63FBEEEA2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7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2089-A9BE-4068-A15A-B37210533B5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CFDC-5F91-4EBA-A431-63FBEEEA2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1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2089-A9BE-4068-A15A-B37210533B5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CFDC-5F91-4EBA-A431-63FBEEEA2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3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2089-A9BE-4068-A15A-B37210533B5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CFDC-5F91-4EBA-A431-63FBEEEA2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9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2089-A9BE-4068-A15A-B37210533B5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CFDC-5F91-4EBA-A431-63FBEEEA2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2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2089-A9BE-4068-A15A-B37210533B5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CFDC-5F91-4EBA-A431-63FBEEEA2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6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2089-A9BE-4068-A15A-B37210533B5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CFDC-5F91-4EBA-A431-63FBEEEA2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5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2089-A9BE-4068-A15A-B37210533B58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CFDC-5F91-4EBA-A431-63FBEEEA2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0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-38100"/>
            <a:ext cx="12268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7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-28575"/>
            <a:ext cx="12268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38100"/>
            <a:ext cx="123063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3" y="-28575"/>
            <a:ext cx="12277725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4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28575"/>
            <a:ext cx="122301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02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Georgy Baevich</dc:creator>
  <cp:lastModifiedBy>Georgy Baevich</cp:lastModifiedBy>
  <cp:revision>1</cp:revision>
  <dcterms:created xsi:type="dcterms:W3CDTF">2017-11-24T12:46:25Z</dcterms:created>
  <dcterms:modified xsi:type="dcterms:W3CDTF">2017-11-24T12:46:33Z</dcterms:modified>
</cp:coreProperties>
</file>